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473" r:id="rId2"/>
    <p:sldId id="474" r:id="rId3"/>
    <p:sldId id="279" r:id="rId4"/>
    <p:sldId id="280" r:id="rId5"/>
    <p:sldId id="479" r:id="rId6"/>
    <p:sldId id="477" r:id="rId7"/>
    <p:sldId id="480" r:id="rId8"/>
    <p:sldId id="481" r:id="rId9"/>
    <p:sldId id="482" r:id="rId10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3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3043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17/08/2024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26" Type="http://schemas.microsoft.com/office/2007/relationships/hdphoto" Target="../media/hdphoto2.wdp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7.png"/><Relationship Id="rId7" Type="http://schemas.openxmlformats.org/officeDocument/2006/relationships/image" Target="../media/image15.wmf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29" Type="http://schemas.openxmlformats.org/officeDocument/2006/relationships/image" Target="../media/image3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3.jpe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microsoft.com/office/2007/relationships/hdphoto" Target="../media/hdphoto3.wdp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1.wmf"/><Relationship Id="rId9" Type="http://schemas.openxmlformats.org/officeDocument/2006/relationships/image" Target="../media/image12.png"/><Relationship Id="rId14" Type="http://schemas.openxmlformats.org/officeDocument/2006/relationships/image" Target="../media/image20.jpeg"/><Relationship Id="rId22" Type="http://schemas.openxmlformats.org/officeDocument/2006/relationships/image" Target="../media/image28.png"/><Relationship Id="rId27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jp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microsoft.com/office/2007/relationships/hdphoto" Target="../media/hdphoto4.wdp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microsoft.com/office/2007/relationships/hdphoto" Target="../media/hdphoto5.wdp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45.png"/><Relationship Id="rId22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7.png"/><Relationship Id="rId18" Type="http://schemas.openxmlformats.org/officeDocument/2006/relationships/image" Target="../media/image49.jpg"/><Relationship Id="rId3" Type="http://schemas.openxmlformats.org/officeDocument/2006/relationships/image" Target="../media/image50.emf"/><Relationship Id="rId21" Type="http://schemas.openxmlformats.org/officeDocument/2006/relationships/image" Target="../media/image53.png"/><Relationship Id="rId7" Type="http://schemas.microsoft.com/office/2007/relationships/hdphoto" Target="../media/hdphoto6.wdp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40.jp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18.png"/><Relationship Id="rId15" Type="http://schemas.openxmlformats.org/officeDocument/2006/relationships/image" Target="../media/image39.png"/><Relationship Id="rId10" Type="http://schemas.openxmlformats.org/officeDocument/2006/relationships/image" Target="../media/image47.png"/><Relationship Id="rId19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Project: Link Weight Check System FA-SCM-OQC</a:t>
            </a:r>
            <a:endParaRPr lang="en-US" sz="1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Project: Link Weight Check System FA-SCM-OQC</a:t>
            </a:r>
            <a:endParaRPr lang="en-US" sz="1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2004778" y="1931167"/>
            <a:ext cx="888333" cy="11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5" y="1382456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4004055" y="1357684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987" y="140049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425545" y="1454347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903415" y="2243843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405537" y="2273725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same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856050" y="1907438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Project: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Project: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 smtClean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</a:t>
                </a:r>
                <a:r>
                  <a:rPr lang="en-GB" sz="1300" b="1" dirty="0" smtClean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ZQV011,14,15,17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** ) </a:t>
                </a:r>
                <a:r>
                  <a:rPr lang="en-GB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  <a:endParaRPr lang="en-GB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</a:t>
                </a:r>
                <a:r>
                  <a:rPr lang="en-US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Quantity </a:t>
                </a:r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26191" y="997701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07898" y="2219665"/>
                <a:ext cx="354922" cy="17203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latin typeface="Carlito"/>
                    <a:cs typeface="Carlito"/>
                  </a:rPr>
                  <a:t>OK</a:t>
                </a:r>
                <a:endParaRPr lang="en-GB" sz="600" b="1" spc="-5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6406158" y="2666392"/>
                <a:ext cx="371473" cy="17203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latin typeface="Carlito"/>
                    <a:cs typeface="Carlito"/>
                  </a:rPr>
                  <a:t>OK</a:t>
                </a:r>
                <a:endParaRPr lang="en-GB" sz="600" b="1" spc="-5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OK/NG indicate on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website</a:t>
            </a:r>
            <a:endParaRPr lang="en-GB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 start inspection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 by select part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</a:t>
            </a:r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deduct Quantity on </a:t>
            </a:r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</a:t>
            </a:r>
            <a:r>
              <a:rPr lang="en-GB" sz="1000" b="1" spc="-5" baseline="0" dirty="0" smtClean="0">
                <a:solidFill>
                  <a:schemeClr val="tx1"/>
                </a:solidFill>
                <a:latin typeface="Carlito"/>
                <a:cs typeface="Carlito"/>
              </a:rPr>
              <a:t>non-inspection 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Project: Electronic standardization of stamps for IQC </a:t>
            </a:r>
            <a:r>
              <a:rPr lang="en-US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14693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468174" y="1129719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 smtClean="0">
                <a:latin typeface="Carlito"/>
                <a:cs typeface="Carlito"/>
              </a:rPr>
              <a:t>for </a:t>
            </a: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 smtClean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tamp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205044" y="728948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27561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61574" y="737946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55797" y="733879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40543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36195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stamp only 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6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Project: Electronic standardization of stamps for IQC </a:t>
            </a:r>
            <a:r>
              <a:rPr lang="en-US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IQC Inspection &amp; chop stamp </a:t>
            </a:r>
            <a:r>
              <a:rPr lang="en-GB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7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Project: Electronic standardization of stamps for IQC </a:t>
            </a:r>
            <a:r>
              <a:rPr lang="en-US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  <a:endParaRPr lang="en-US" sz="1200" b="1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 smtClean="0">
                <a:solidFill>
                  <a:schemeClr val="tx1"/>
                </a:solidFill>
                <a:latin typeface="Calibri" panose="020F0502020204030204"/>
              </a:rPr>
              <a:t>No need stamp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 smtClean="0">
                <a:solidFill>
                  <a:schemeClr val="tx1"/>
                </a:solidFill>
                <a:latin typeface="Calibri" panose="020F0502020204030204"/>
              </a:rPr>
              <a:t>No need stamp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468725" cy="2842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QC Room 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 recheck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41211" y="471960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</a:t>
            </a: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IQC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8419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Project: Electronic standardization of stamps for IQC </a:t>
            </a:r>
            <a:r>
              <a:rPr lang="en-US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  <a:endParaRPr lang="en-US" sz="1200" b="1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04769"/>
              </p:ext>
            </p:extLst>
          </p:nvPr>
        </p:nvGraphicFramePr>
        <p:xfrm>
          <a:off x="15327" y="751371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(4*1)+(5*3*2)+(6) +(7)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(second)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1666"/>
              </p:ext>
            </p:extLst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19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Project: Electronic standardization of stamps for IQC </a:t>
            </a:r>
            <a:r>
              <a:rPr lang="en-US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58830"/>
              </p:ext>
            </p:extLst>
          </p:nvPr>
        </p:nvGraphicFramePr>
        <p:xfrm>
          <a:off x="305896" y="927843"/>
          <a:ext cx="11489862" cy="4454058"/>
        </p:xfrm>
        <a:graphic>
          <a:graphicData uri="http://schemas.openxmlformats.org/drawingml/2006/table">
            <a:tbl>
              <a:tblPr firstRow="1" bandRow="1"/>
              <a:tblGrid>
                <a:gridCol w="539975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154514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94828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506836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484310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506836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484308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450522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484308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461831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504206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498538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487206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487206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490986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4615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Tooling Control Sheet</a:t>
                      </a:r>
                    </a:p>
                  </a:txBody>
                  <a:tcPr marL="12700" marR="12700" marT="12700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COS/LOG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FOSS- Print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partcard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changing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 Prevent Double ID, MAC 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Debit Note, Creditnote system upgrade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Depts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Check Projector for India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PJ-FA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E-learning System V2 Expand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Microwave OCS upgrade PLC to PC</a:t>
                      </a:r>
                    </a:p>
                  </a:txBody>
                  <a:tcPr marL="12700" marR="12700" marT="12700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MW-FA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Projector Traceability Optical Unit</a:t>
                      </a:r>
                    </a:p>
                  </a:txBody>
                  <a:tcPr marL="12700" marR="12700" marT="12700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PJ-FA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Total Visualize System</a:t>
                      </a:r>
                    </a:p>
                  </a:txBody>
                  <a:tcPr marL="12700" marR="12700" marT="12700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9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052400" y="534846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517225" y="658757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237233" y="658757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8875336" y="5100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10192608" y="50989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11268945" y="50486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50189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5691</TotalTime>
  <Words>1608</Words>
  <Application>Microsoft Office PowerPoint</Application>
  <PresentationFormat>Widescreen</PresentationFormat>
  <Paragraphs>539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MS PGothic</vt:lpstr>
      <vt:lpstr>Yu Gothic</vt:lpstr>
      <vt:lpstr>Arial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Project: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320</cp:revision>
  <cp:lastPrinted>2024-08-05T03:14:42Z</cp:lastPrinted>
  <dcterms:created xsi:type="dcterms:W3CDTF">2021-12-07T10:10:23Z</dcterms:created>
  <dcterms:modified xsi:type="dcterms:W3CDTF">2024-08-17T20:36:48Z</dcterms:modified>
</cp:coreProperties>
</file>